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8" r:id="rId4"/>
    <p:sldId id="260" r:id="rId5"/>
    <p:sldId id="261" r:id="rId6"/>
    <p:sldId id="262" r:id="rId7"/>
    <p:sldId id="259" r:id="rId8"/>
    <p:sldId id="257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>
      <p:cViewPr varScale="1">
        <p:scale>
          <a:sx n="68" d="100"/>
          <a:sy n="68" d="100"/>
        </p:scale>
        <p:origin x="1188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3296-B03E-4ABF-A98E-17D7F31B6CC4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A014-F08D-4CEE-B102-3272959FF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497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3296-B03E-4ABF-A98E-17D7F31B6CC4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A014-F08D-4CEE-B102-3272959FF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76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3296-B03E-4ABF-A98E-17D7F31B6CC4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A014-F08D-4CEE-B102-3272959FF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412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3296-B03E-4ABF-A98E-17D7F31B6CC4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A014-F08D-4CEE-B102-3272959FF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013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3296-B03E-4ABF-A98E-17D7F31B6CC4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A014-F08D-4CEE-B102-3272959FF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945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3296-B03E-4ABF-A98E-17D7F31B6CC4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A014-F08D-4CEE-B102-3272959FF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592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3296-B03E-4ABF-A98E-17D7F31B6CC4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A014-F08D-4CEE-B102-3272959FF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250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3296-B03E-4ABF-A98E-17D7F31B6CC4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A014-F08D-4CEE-B102-3272959FF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683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3296-B03E-4ABF-A98E-17D7F31B6CC4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A014-F08D-4CEE-B102-3272959FF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816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3296-B03E-4ABF-A98E-17D7F31B6CC4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A014-F08D-4CEE-B102-3272959FF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676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3296-B03E-4ABF-A98E-17D7F31B6CC4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A014-F08D-4CEE-B102-3272959FF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131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A3296-B03E-4ABF-A98E-17D7F31B6CC4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1A014-F08D-4CEE-B102-3272959FF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52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Mehman</a:t>
            </a:r>
            <a:r>
              <a:rPr lang="en-US" dirty="0"/>
              <a:t> of Texts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Building background knowledge for </a:t>
            </a:r>
            <a:r>
              <a:rPr lang="en-US" i="1" dirty="0"/>
              <a:t>The Kite Runner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657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Look at the photographs which follow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Answer each question on your tracking sheet under Article 2: Afghanistan in photos</a:t>
            </a:r>
          </a:p>
        </p:txBody>
      </p:sp>
    </p:spTree>
    <p:extLst>
      <p:ext uri="{BB962C8B-B14F-4D97-AF65-F5344CB8AC3E}">
        <p14:creationId xmlns:p14="http://schemas.microsoft.com/office/powerpoint/2010/main" val="517364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Why is this boy carrying a gun?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349" y="1600200"/>
            <a:ext cx="3725301" cy="4525963"/>
          </a:xfrm>
        </p:spPr>
      </p:pic>
    </p:spTree>
    <p:extLst>
      <p:ext uri="{BB962C8B-B14F-4D97-AF65-F5344CB8AC3E}">
        <p14:creationId xmlns:p14="http://schemas.microsoft.com/office/powerpoint/2010/main" val="1514961932"/>
      </p:ext>
    </p:extLst>
  </p:cSld>
  <p:clrMapOvr>
    <a:masterClrMapping/>
  </p:clrMapOvr>
  <p:transition spd="slow" advClick="0" advTm="90000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Explain the juxtaposition of the rifle and the kite from what you have learned about Afghanistan society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1752600"/>
            <a:ext cx="3479800" cy="4749927"/>
          </a:xfrm>
        </p:spPr>
      </p:pic>
    </p:spTree>
    <p:extLst>
      <p:ext uri="{BB962C8B-B14F-4D97-AF65-F5344CB8AC3E}">
        <p14:creationId xmlns:p14="http://schemas.microsoft.com/office/powerpoint/2010/main" val="584735752"/>
      </p:ext>
    </p:extLst>
  </p:cSld>
  <p:clrMapOvr>
    <a:masterClrMapping/>
  </p:clrMapOvr>
  <p:transition spd="slow" advClick="0" advTm="90000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What is happening here? Explain from what you have learned about Afghanistan.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676400"/>
            <a:ext cx="7239000" cy="4984569"/>
          </a:xfrm>
        </p:spPr>
      </p:pic>
    </p:spTree>
    <p:extLst>
      <p:ext uri="{BB962C8B-B14F-4D97-AF65-F5344CB8AC3E}">
        <p14:creationId xmlns:p14="http://schemas.microsoft.com/office/powerpoint/2010/main" val="1340445280"/>
      </p:ext>
    </p:extLst>
  </p:cSld>
  <p:clrMapOvr>
    <a:masterClrMapping/>
  </p:clrMapOvr>
  <p:transition spd="slow" advClick="0" advTm="90000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Who are these guys? Based on what you have learned how do the locals feel about them?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1881981"/>
            <a:ext cx="5715000" cy="3962400"/>
          </a:xfrm>
        </p:spPr>
      </p:pic>
    </p:spTree>
    <p:extLst>
      <p:ext uri="{BB962C8B-B14F-4D97-AF65-F5344CB8AC3E}">
        <p14:creationId xmlns:p14="http://schemas.microsoft.com/office/powerpoint/2010/main" val="1402752647"/>
      </p:ext>
    </p:extLst>
  </p:cSld>
  <p:clrMapOvr>
    <a:masterClrMapping/>
  </p:clrMapOvr>
  <p:transition spd="slow" advClick="0" advTm="90000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Discuss what you feel and see here.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425" y="1881981"/>
            <a:ext cx="3867150" cy="3962400"/>
          </a:xfrm>
        </p:spPr>
      </p:pic>
    </p:spTree>
    <p:extLst>
      <p:ext uri="{BB962C8B-B14F-4D97-AF65-F5344CB8AC3E}">
        <p14:creationId xmlns:p14="http://schemas.microsoft.com/office/powerpoint/2010/main" val="3588994957"/>
      </p:ext>
    </p:extLst>
  </p:cSld>
  <p:clrMapOvr>
    <a:masterClrMapping/>
  </p:clrMapOvr>
  <p:transition spd="slow" advClick="0" advTm="90000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Based on this photograph and what you have read and seen so far, how are these children’s lives affected by the war? How are their lives different from yours?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1588" y="1417638"/>
            <a:ext cx="5440362" cy="5440362"/>
          </a:xfrm>
        </p:spPr>
      </p:pic>
    </p:spTree>
    <p:extLst>
      <p:ext uri="{BB962C8B-B14F-4D97-AF65-F5344CB8AC3E}">
        <p14:creationId xmlns:p14="http://schemas.microsoft.com/office/powerpoint/2010/main" val="1780541664"/>
      </p:ext>
    </p:extLst>
  </p:cSld>
  <p:clrMapOvr>
    <a:masterClrMapping/>
  </p:clrMapOvr>
  <p:transition spd="slow" advClick="0" advTm="90000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Why are the two women on the right covering their faces?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601" y="2667000"/>
            <a:ext cx="4456699" cy="1891506"/>
          </a:xfrm>
        </p:spPr>
      </p:pic>
    </p:spTree>
    <p:extLst>
      <p:ext uri="{BB962C8B-B14F-4D97-AF65-F5344CB8AC3E}">
        <p14:creationId xmlns:p14="http://schemas.microsoft.com/office/powerpoint/2010/main" val="66757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141</Words>
  <Application>Microsoft Office PowerPoint</Application>
  <PresentationFormat>On-screen Show (4:3)</PresentationFormat>
  <Paragraphs>11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A Mehman of Texts</vt:lpstr>
      <vt:lpstr>Look at the photographs which follow</vt:lpstr>
      <vt:lpstr>Why is this boy carrying a gun?</vt:lpstr>
      <vt:lpstr>Explain the juxtaposition of the rifle and the kite from what you have learned about Afghanistan society</vt:lpstr>
      <vt:lpstr>What is happening here? Explain from what you have learned about Afghanistan.</vt:lpstr>
      <vt:lpstr>Who are these guys? Based on what you have learned how do the locals feel about them?</vt:lpstr>
      <vt:lpstr>Discuss what you feel and see here.</vt:lpstr>
      <vt:lpstr>Based on this photograph and what you have read and seen so far, how are these children’s lives affected by the war? How are their lives different from yours?</vt:lpstr>
      <vt:lpstr>Why are the two women on the right covering their faces?</vt:lpstr>
    </vt:vector>
  </TitlesOfParts>
  <Company>FCSS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Hardage, Kelle</cp:lastModifiedBy>
  <cp:revision>11</cp:revision>
  <dcterms:created xsi:type="dcterms:W3CDTF">2012-10-03T11:40:48Z</dcterms:created>
  <dcterms:modified xsi:type="dcterms:W3CDTF">2017-08-29T12:48:18Z</dcterms:modified>
</cp:coreProperties>
</file>